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0" r:id="rId6"/>
    <p:sldId id="258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45483A-5241-444B-A4F3-461BADDF0F8F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6D0075-CB99-4283-BC69-270E9D9056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27984" y="0"/>
            <a:ext cx="4716016" cy="3672408"/>
          </a:xfrm>
        </p:spPr>
        <p:txBody>
          <a:bodyPr>
            <a:normAutofit/>
          </a:bodyPr>
          <a:lstStyle/>
          <a:p>
            <a:r>
              <a:rPr lang="es-ES_tradnl" sz="4000" dirty="0" err="1" smtClean="0">
                <a:solidFill>
                  <a:schemeClr val="tx1"/>
                </a:solidFill>
                <a:latin typeface="Algerian" pitchFamily="82" charset="0"/>
              </a:rPr>
              <a:t>Drets</a:t>
            </a:r>
            <a:r>
              <a:rPr lang="es-ES_tradnl" sz="4000" dirty="0" smtClean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es-ES_tradnl" sz="4000" dirty="0" err="1" smtClean="0">
                <a:solidFill>
                  <a:schemeClr val="tx1"/>
                </a:solidFill>
                <a:latin typeface="Algerian" pitchFamily="82" charset="0"/>
              </a:rPr>
              <a:t>d’autor</a:t>
            </a:r>
            <a:r>
              <a:rPr lang="es-ES_tradnl" sz="4000" dirty="0" smtClean="0">
                <a:solidFill>
                  <a:schemeClr val="tx1"/>
                </a:solidFill>
                <a:latin typeface="Algerian" pitchFamily="82" charset="0"/>
              </a:rPr>
              <a:t>  i </a:t>
            </a:r>
            <a:r>
              <a:rPr lang="es-ES_tradnl" sz="4000" dirty="0" err="1" smtClean="0">
                <a:solidFill>
                  <a:schemeClr val="tx1"/>
                </a:solidFill>
                <a:latin typeface="Algerian" pitchFamily="82" charset="0"/>
              </a:rPr>
              <a:t>drets</a:t>
            </a:r>
            <a:r>
              <a:rPr lang="es-ES_tradnl" sz="4000" dirty="0" smtClean="0">
                <a:solidFill>
                  <a:schemeClr val="tx1"/>
                </a:solidFill>
                <a:latin typeface="Algerian" pitchFamily="82" charset="0"/>
              </a:rPr>
              <a:t> de </a:t>
            </a:r>
            <a:r>
              <a:rPr lang="es-ES_tradnl" sz="4000" dirty="0" err="1" smtClean="0">
                <a:solidFill>
                  <a:schemeClr val="tx1"/>
                </a:solidFill>
                <a:latin typeface="Algerian" pitchFamily="82" charset="0"/>
              </a:rPr>
              <a:t>productors</a:t>
            </a:r>
            <a:endParaRPr lang="es-ES" sz="4000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3384376" cy="1752600"/>
          </a:xfrm>
        </p:spPr>
        <p:txBody>
          <a:bodyPr/>
          <a:lstStyle/>
          <a:p>
            <a:r>
              <a:rPr lang="es-ES_tradnl" dirty="0" err="1" smtClean="0"/>
              <a:t>Freeriders</a:t>
            </a:r>
            <a:r>
              <a:rPr lang="es-ES_tradnl" dirty="0" smtClean="0"/>
              <a:t>: Anna, Laia i Bianca</a:t>
            </a:r>
            <a:endParaRPr lang="es-ES" dirty="0"/>
          </a:p>
        </p:txBody>
      </p:sp>
      <p:pic>
        <p:nvPicPr>
          <p:cNvPr id="1026" name="Picture 2" descr="D:\2ªDerecho\2ºSEMESTRE\Drets reals\TREBALL COOPERATIU SGAE\PART REDACTADA DEL TREBALL\SG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74689" cy="2908548"/>
          </a:xfrm>
          <a:prstGeom prst="rect">
            <a:avLst/>
          </a:prstGeom>
          <a:noFill/>
        </p:spPr>
      </p:pic>
      <p:pic>
        <p:nvPicPr>
          <p:cNvPr id="1027" name="Picture 3" descr="D:\2ªDerecho\2ºSEMESTRE\Drets reals\TREBALL COOPERATIU SGAE\PART REDACTADA DEL TREBALL\LOGO AIE gr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8895" y="4077072"/>
            <a:ext cx="5395105" cy="2554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Què</a:t>
            </a:r>
            <a:r>
              <a:rPr lang="es-ES_tradnl" dirty="0" smtClean="0"/>
              <a:t> </a:t>
            </a:r>
            <a:r>
              <a:rPr lang="es-ES_tradnl" dirty="0" err="1" smtClean="0"/>
              <a:t>hem</a:t>
            </a:r>
            <a:r>
              <a:rPr lang="es-ES_tradnl" dirty="0" smtClean="0"/>
              <a:t> </a:t>
            </a:r>
            <a:r>
              <a:rPr lang="es-ES_tradnl" dirty="0" err="1" smtClean="0"/>
              <a:t>fet</a:t>
            </a:r>
            <a:r>
              <a:rPr lang="es-ES_tradnl" dirty="0" smtClean="0"/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err="1" smtClean="0"/>
              <a:t>Hem</a:t>
            </a:r>
            <a:r>
              <a:rPr lang="es-ES_tradnl" dirty="0" smtClean="0"/>
              <a:t> </a:t>
            </a:r>
            <a:r>
              <a:rPr lang="es-ES_tradnl" dirty="0" err="1" smtClean="0"/>
              <a:t>analitzat</a:t>
            </a:r>
            <a:r>
              <a:rPr lang="es-ES_tradnl" dirty="0" smtClean="0"/>
              <a:t> i </a:t>
            </a:r>
            <a:r>
              <a:rPr lang="es-ES_tradnl" dirty="0" err="1" smtClean="0"/>
              <a:t>estudiat</a:t>
            </a:r>
            <a:r>
              <a:rPr lang="es-ES_tradnl" dirty="0" smtClean="0"/>
              <a:t> </a:t>
            </a:r>
            <a:r>
              <a:rPr lang="es-ES_tradnl" dirty="0" err="1" smtClean="0"/>
              <a:t>dues</a:t>
            </a:r>
            <a:r>
              <a:rPr lang="es-ES_tradnl" dirty="0" smtClean="0"/>
              <a:t> </a:t>
            </a:r>
            <a:r>
              <a:rPr lang="es-ES_tradnl" dirty="0" err="1" smtClean="0"/>
              <a:t>associacions</a:t>
            </a:r>
            <a:r>
              <a:rPr lang="es-ES_tradnl" dirty="0" smtClean="0"/>
              <a:t> </a:t>
            </a:r>
            <a:r>
              <a:rPr lang="es-ES_tradnl" dirty="0" err="1" smtClean="0"/>
              <a:t>diferents</a:t>
            </a:r>
            <a:r>
              <a:rPr lang="es-ES_tradnl" dirty="0" smtClean="0"/>
              <a:t> que </a:t>
            </a:r>
            <a:r>
              <a:rPr lang="es-ES_tradnl" dirty="0" err="1" smtClean="0"/>
              <a:t>vetllen</a:t>
            </a:r>
            <a:r>
              <a:rPr lang="es-ES_tradnl" dirty="0" smtClean="0"/>
              <a:t> </a:t>
            </a:r>
            <a:r>
              <a:rPr lang="es-ES_tradnl" dirty="0" err="1" smtClean="0"/>
              <a:t>pels</a:t>
            </a:r>
            <a:r>
              <a:rPr lang="es-ES_tradnl" dirty="0" smtClean="0"/>
              <a:t> </a:t>
            </a:r>
            <a:r>
              <a:rPr lang="es-ES_tradnl" dirty="0" err="1" smtClean="0"/>
              <a:t>drets</a:t>
            </a:r>
            <a:r>
              <a:rPr lang="es-ES_tradnl" dirty="0" smtClean="0"/>
              <a:t> de la </a:t>
            </a:r>
            <a:r>
              <a:rPr lang="es-ES_tradnl" dirty="0" err="1" smtClean="0"/>
              <a:t>propietat</a:t>
            </a:r>
            <a:r>
              <a:rPr lang="es-ES_tradnl" dirty="0" smtClean="0"/>
              <a:t> </a:t>
            </a:r>
            <a:r>
              <a:rPr lang="es-ES_tradnl" dirty="0" err="1" smtClean="0"/>
              <a:t>intel·lectual</a:t>
            </a:r>
            <a:r>
              <a:rPr lang="es-ES_tradnl" dirty="0" smtClean="0"/>
              <a:t>. </a:t>
            </a:r>
            <a:endParaRPr lang="es-ES_tradnl" dirty="0" smtClean="0"/>
          </a:p>
          <a:p>
            <a:pPr algn="just">
              <a:buNone/>
            </a:pPr>
            <a:endParaRPr lang="es-ES_tradnl" dirty="0" smtClean="0"/>
          </a:p>
          <a:p>
            <a:pPr algn="just">
              <a:buNone/>
            </a:pPr>
            <a:r>
              <a:rPr lang="es-ES_tradnl" dirty="0" smtClean="0"/>
              <a:t>A) SGAE: </a:t>
            </a:r>
            <a:r>
              <a:rPr lang="es-ES_tradnl" dirty="0" err="1" smtClean="0"/>
              <a:t>protegeix</a:t>
            </a:r>
            <a:r>
              <a:rPr lang="es-ES_tradnl" dirty="0" smtClean="0"/>
              <a:t> </a:t>
            </a:r>
            <a:r>
              <a:rPr lang="es-ES_tradnl" dirty="0" err="1" smtClean="0"/>
              <a:t>els</a:t>
            </a:r>
            <a:r>
              <a:rPr lang="es-ES_tradnl" dirty="0" smtClean="0"/>
              <a:t> </a:t>
            </a:r>
            <a:r>
              <a:rPr lang="es-ES_tradnl" dirty="0" err="1" smtClean="0"/>
              <a:t>drets</a:t>
            </a:r>
            <a:r>
              <a:rPr lang="es-ES_tradnl" dirty="0" smtClean="0"/>
              <a:t> </a:t>
            </a:r>
            <a:r>
              <a:rPr lang="es-ES_tradnl" dirty="0" err="1" smtClean="0"/>
              <a:t>d’autors</a:t>
            </a:r>
            <a:r>
              <a:rPr lang="es-ES_tradnl" dirty="0" smtClean="0"/>
              <a:t> i </a:t>
            </a:r>
            <a:r>
              <a:rPr lang="es-ES_tradnl" dirty="0" err="1" smtClean="0"/>
              <a:t>editors</a:t>
            </a:r>
            <a:r>
              <a:rPr lang="es-ES_tradnl" dirty="0" smtClean="0"/>
              <a:t>. </a:t>
            </a:r>
          </a:p>
          <a:p>
            <a:pPr algn="just">
              <a:buNone/>
            </a:pPr>
            <a:r>
              <a:rPr lang="es-ES_tradnl" dirty="0" smtClean="0"/>
              <a:t>B) AIE: </a:t>
            </a:r>
            <a:r>
              <a:rPr lang="es-ES_tradnl" dirty="0" err="1" smtClean="0"/>
              <a:t>protegeix</a:t>
            </a:r>
            <a:r>
              <a:rPr lang="es-ES_tradnl" dirty="0" smtClean="0"/>
              <a:t> </a:t>
            </a:r>
            <a:r>
              <a:rPr lang="es-ES_tradnl" dirty="0" err="1" smtClean="0"/>
              <a:t>els</a:t>
            </a:r>
            <a:r>
              <a:rPr lang="es-ES_tradnl" dirty="0" smtClean="0"/>
              <a:t> </a:t>
            </a:r>
            <a:r>
              <a:rPr lang="es-ES_tradnl" dirty="0" err="1" smtClean="0"/>
              <a:t>autors</a:t>
            </a:r>
            <a:r>
              <a:rPr lang="es-ES_tradnl" dirty="0" smtClean="0"/>
              <a:t>, </a:t>
            </a:r>
            <a:r>
              <a:rPr lang="es-ES_tradnl" dirty="0" err="1" smtClean="0"/>
              <a:t>intèrprets</a:t>
            </a:r>
            <a:r>
              <a:rPr lang="es-ES_tradnl" dirty="0" smtClean="0"/>
              <a:t> i </a:t>
            </a:r>
            <a:r>
              <a:rPr lang="es-ES_tradnl" dirty="0" err="1" smtClean="0"/>
              <a:t>executants</a:t>
            </a:r>
            <a:r>
              <a:rPr lang="es-ES_tradnl" dirty="0" smtClean="0"/>
              <a:t> </a:t>
            </a:r>
            <a:r>
              <a:rPr lang="es-ES_tradnl" dirty="0" smtClean="0"/>
              <a:t>en </a:t>
            </a:r>
            <a:r>
              <a:rPr lang="es-ES_tradnl" dirty="0" err="1" smtClean="0"/>
              <a:t>els</a:t>
            </a:r>
            <a:r>
              <a:rPr lang="es-ES_tradnl" dirty="0" smtClean="0"/>
              <a:t> </a:t>
            </a:r>
            <a:r>
              <a:rPr lang="es-ES_tradnl" dirty="0" err="1" smtClean="0"/>
              <a:t>locals</a:t>
            </a:r>
            <a:r>
              <a:rPr lang="es-ES_tradnl" dirty="0" smtClean="0"/>
              <a:t>. </a:t>
            </a:r>
            <a:endParaRPr lang="es-ES_tradnl" dirty="0" smtClean="0"/>
          </a:p>
          <a:p>
            <a:pPr algn="just">
              <a:buNone/>
            </a:pPr>
            <a:r>
              <a:rPr lang="es-ES_tradnl" dirty="0" smtClean="0"/>
              <a:t>C) </a:t>
            </a:r>
            <a:r>
              <a:rPr lang="es-ES_tradnl" dirty="0" err="1" smtClean="0"/>
              <a:t>Tot</a:t>
            </a:r>
            <a:r>
              <a:rPr lang="es-ES_tradnl" dirty="0" smtClean="0"/>
              <a:t> i que no </a:t>
            </a:r>
            <a:r>
              <a:rPr lang="es-ES_tradnl" dirty="0" err="1" smtClean="0"/>
              <a:t>són</a:t>
            </a:r>
            <a:r>
              <a:rPr lang="es-ES_tradnl" dirty="0" smtClean="0"/>
              <a:t> les </a:t>
            </a:r>
            <a:r>
              <a:rPr lang="es-ES_tradnl" dirty="0" err="1" smtClean="0"/>
              <a:t>úniques</a:t>
            </a:r>
            <a:r>
              <a:rPr lang="es-ES_tradnl" dirty="0" smtClean="0"/>
              <a:t>, </a:t>
            </a:r>
            <a:r>
              <a:rPr lang="es-ES_tradnl" dirty="0" err="1" smtClean="0"/>
              <a:t>sinó</a:t>
            </a:r>
            <a:r>
              <a:rPr lang="es-ES_tradnl" dirty="0" smtClean="0"/>
              <a:t> que </a:t>
            </a:r>
            <a:r>
              <a:rPr lang="es-ES_tradnl" dirty="0" err="1" smtClean="0"/>
              <a:t>n’hi</a:t>
            </a:r>
            <a:r>
              <a:rPr lang="es-ES_tradnl" dirty="0" smtClean="0"/>
              <a:t> ha </a:t>
            </a:r>
            <a:r>
              <a:rPr lang="es-ES_tradnl" dirty="0" err="1" smtClean="0"/>
              <a:t>d’altres</a:t>
            </a:r>
            <a:r>
              <a:rPr lang="es-ES_tradnl" dirty="0" smtClean="0"/>
              <a:t>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SGAE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SGAE</a:t>
            </a:r>
            <a:r>
              <a:rPr lang="es-ES" dirty="0" smtClean="0"/>
              <a:t> (</a:t>
            </a:r>
            <a:r>
              <a:rPr lang="es-ES" dirty="0" err="1" smtClean="0"/>
              <a:t>Societat</a:t>
            </a:r>
            <a:r>
              <a:rPr lang="es-ES" dirty="0" smtClean="0"/>
              <a:t> </a:t>
            </a:r>
            <a:r>
              <a:rPr lang="es-ES" dirty="0" smtClean="0"/>
              <a:t>General </a:t>
            </a:r>
            <a:r>
              <a:rPr lang="es-ES" dirty="0" err="1" smtClean="0"/>
              <a:t>d’Autores</a:t>
            </a:r>
            <a:r>
              <a:rPr lang="es-ES" dirty="0" smtClean="0"/>
              <a:t> </a:t>
            </a:r>
            <a:r>
              <a:rPr lang="es-ES" dirty="0" smtClean="0"/>
              <a:t>i</a:t>
            </a:r>
            <a:r>
              <a:rPr lang="es-ES" dirty="0" smtClean="0"/>
              <a:t> </a:t>
            </a:r>
            <a:r>
              <a:rPr lang="es-ES" dirty="0" err="1" smtClean="0"/>
              <a:t>Editors</a:t>
            </a:r>
            <a:r>
              <a:rPr lang="es-ES" dirty="0" smtClean="0"/>
              <a:t>); 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Situada a Madrid</a:t>
            </a:r>
          </a:p>
          <a:p>
            <a:pPr>
              <a:buFontTx/>
              <a:buChar char="-"/>
            </a:pPr>
            <a:r>
              <a:rPr lang="es-ES" dirty="0" smtClean="0"/>
              <a:t>Regula obres </a:t>
            </a:r>
            <a:r>
              <a:rPr lang="es-ES" dirty="0" err="1" smtClean="0"/>
              <a:t>musicals</a:t>
            </a:r>
            <a:r>
              <a:rPr lang="es-ES" dirty="0" smtClean="0"/>
              <a:t>, </a:t>
            </a:r>
            <a:r>
              <a:rPr lang="es-ES" dirty="0" err="1" smtClean="0"/>
              <a:t>dramàtiques</a:t>
            </a:r>
            <a:r>
              <a:rPr lang="es-ES" dirty="0" smtClean="0"/>
              <a:t>, </a:t>
            </a:r>
            <a:r>
              <a:rPr lang="es-ES" dirty="0" err="1" smtClean="0"/>
              <a:t>coreografies</a:t>
            </a:r>
            <a:r>
              <a:rPr lang="es-ES" dirty="0" smtClean="0"/>
              <a:t> i </a:t>
            </a:r>
            <a:r>
              <a:rPr lang="es-ES" dirty="0" err="1" smtClean="0"/>
              <a:t>audiovisuals</a:t>
            </a:r>
            <a:endParaRPr lang="es-ES" dirty="0" smtClean="0"/>
          </a:p>
          <a:p>
            <a:pPr>
              <a:buFontTx/>
              <a:buChar char="-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_tradnl" dirty="0" smtClean="0"/>
              <a:t>AIE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AIE</a:t>
            </a:r>
            <a:r>
              <a:rPr lang="es-ES" dirty="0" smtClean="0"/>
              <a:t> (</a:t>
            </a:r>
            <a:r>
              <a:rPr lang="es-ES" dirty="0" err="1" smtClean="0"/>
              <a:t>Artistes</a:t>
            </a:r>
            <a:r>
              <a:rPr lang="es-ES" dirty="0" smtClean="0"/>
              <a:t> </a:t>
            </a:r>
            <a:r>
              <a:rPr lang="es-ES" dirty="0" err="1" smtClean="0"/>
              <a:t>intèrprets</a:t>
            </a:r>
            <a:r>
              <a:rPr lang="es-ES" dirty="0" smtClean="0"/>
              <a:t> </a:t>
            </a:r>
            <a:r>
              <a:rPr lang="es-ES" dirty="0" smtClean="0"/>
              <a:t>o </a:t>
            </a:r>
            <a:r>
              <a:rPr lang="es-ES" dirty="0" err="1" smtClean="0"/>
              <a:t>executants</a:t>
            </a:r>
            <a:r>
              <a:rPr lang="es-ES" dirty="0" smtClean="0"/>
              <a:t>, </a:t>
            </a:r>
            <a:r>
              <a:rPr lang="es-ES" dirty="0" err="1" smtClean="0"/>
              <a:t>societat</a:t>
            </a:r>
            <a:r>
              <a:rPr lang="es-ES" dirty="0" smtClean="0"/>
              <a:t> </a:t>
            </a:r>
            <a:r>
              <a:rPr lang="es-ES" dirty="0" smtClean="0"/>
              <a:t>de </a:t>
            </a:r>
            <a:r>
              <a:rPr lang="es-ES" dirty="0" err="1" smtClean="0"/>
              <a:t>gestió</a:t>
            </a:r>
            <a:r>
              <a:rPr lang="es-ES" dirty="0" smtClean="0"/>
              <a:t> </a:t>
            </a:r>
            <a:r>
              <a:rPr lang="es-ES" dirty="0" err="1" smtClean="0"/>
              <a:t>d’Espanya</a:t>
            </a:r>
            <a:r>
              <a:rPr lang="es-ES" dirty="0" smtClean="0"/>
              <a:t>)</a:t>
            </a:r>
          </a:p>
          <a:p>
            <a:pPr>
              <a:buFontTx/>
              <a:buChar char="-"/>
            </a:pPr>
            <a:r>
              <a:rPr lang="es-ES" dirty="0" smtClean="0"/>
              <a:t>Situada a M</a:t>
            </a:r>
            <a:r>
              <a:rPr lang="es-ES" dirty="0" smtClean="0"/>
              <a:t>adrid.</a:t>
            </a:r>
          </a:p>
          <a:p>
            <a:pPr>
              <a:buFontTx/>
              <a:buChar char="-"/>
            </a:pPr>
            <a:r>
              <a:rPr lang="es-ES" dirty="0" smtClean="0"/>
              <a:t> </a:t>
            </a:r>
            <a:r>
              <a:rPr lang="es-ES" dirty="0" err="1" smtClean="0"/>
              <a:t>S’encarrega</a:t>
            </a:r>
            <a:r>
              <a:rPr lang="es-ES" dirty="0" smtClean="0"/>
              <a:t> de gestionar </a:t>
            </a:r>
            <a:r>
              <a:rPr lang="es-ES" dirty="0" err="1" smtClean="0"/>
              <a:t>els</a:t>
            </a:r>
            <a:r>
              <a:rPr lang="es-ES" dirty="0" smtClean="0"/>
              <a:t> </a:t>
            </a:r>
            <a:r>
              <a:rPr lang="es-ES" dirty="0" err="1" smtClean="0"/>
              <a:t>drets</a:t>
            </a:r>
            <a:r>
              <a:rPr lang="es-ES" dirty="0" smtClean="0"/>
              <a:t> </a:t>
            </a:r>
            <a:r>
              <a:rPr lang="es-ES" dirty="0" err="1" smtClean="0"/>
              <a:t>d’artistes</a:t>
            </a:r>
            <a:r>
              <a:rPr lang="es-ES" dirty="0" smtClean="0"/>
              <a:t> que han </a:t>
            </a:r>
            <a:r>
              <a:rPr lang="es-ES" dirty="0" err="1" smtClean="0"/>
              <a:t>intervingut</a:t>
            </a:r>
            <a:r>
              <a:rPr lang="es-ES" dirty="0" smtClean="0"/>
              <a:t> o </a:t>
            </a:r>
            <a:r>
              <a:rPr lang="es-ES" dirty="0" err="1" smtClean="0"/>
              <a:t>participat</a:t>
            </a:r>
            <a:r>
              <a:rPr lang="es-ES" dirty="0" smtClean="0"/>
              <a:t> en una </a:t>
            </a:r>
            <a:r>
              <a:rPr lang="es-ES" dirty="0" err="1" smtClean="0"/>
              <a:t>interpretació</a:t>
            </a:r>
            <a:r>
              <a:rPr lang="es-ES" dirty="0" smtClean="0"/>
              <a:t> musical, </a:t>
            </a:r>
            <a:r>
              <a:rPr lang="es-ES" dirty="0" err="1" smtClean="0"/>
              <a:t>fixada</a:t>
            </a:r>
            <a:r>
              <a:rPr lang="es-ES" dirty="0" smtClean="0"/>
              <a:t> a través </a:t>
            </a:r>
            <a:r>
              <a:rPr lang="es-ES" dirty="0" err="1" smtClean="0"/>
              <a:t>d’un</a:t>
            </a:r>
            <a:r>
              <a:rPr lang="es-ES" dirty="0" smtClean="0"/>
              <a:t> fonograma o </a:t>
            </a:r>
            <a:r>
              <a:rPr lang="es-ES" dirty="0" err="1" smtClean="0"/>
              <a:t>bé</a:t>
            </a:r>
            <a:r>
              <a:rPr lang="es-ES" dirty="0" smtClean="0"/>
              <a:t> </a:t>
            </a:r>
            <a:r>
              <a:rPr lang="es-ES" dirty="0" err="1" smtClean="0"/>
              <a:t>d’una</a:t>
            </a:r>
            <a:r>
              <a:rPr lang="es-ES" dirty="0" smtClean="0"/>
              <a:t> </a:t>
            </a:r>
            <a:r>
              <a:rPr lang="es-ES" dirty="0" err="1" smtClean="0"/>
              <a:t>gravació</a:t>
            </a:r>
            <a:r>
              <a:rPr lang="es-ES" dirty="0" smtClean="0"/>
              <a:t> audiovisual. 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err="1" smtClean="0"/>
              <a:t>Aquesta</a:t>
            </a:r>
            <a:r>
              <a:rPr lang="es-ES" dirty="0" smtClean="0"/>
              <a:t> </a:t>
            </a:r>
            <a:r>
              <a:rPr lang="es-ES" dirty="0" err="1" smtClean="0"/>
              <a:t>societat</a:t>
            </a:r>
            <a:r>
              <a:rPr lang="es-ES" dirty="0" smtClean="0"/>
              <a:t> </a:t>
            </a:r>
            <a:r>
              <a:rPr lang="es-ES" dirty="0" err="1" smtClean="0"/>
              <a:t>recapta</a:t>
            </a:r>
            <a:r>
              <a:rPr lang="es-ES" dirty="0" smtClean="0"/>
              <a:t> </a:t>
            </a:r>
            <a:r>
              <a:rPr lang="es-ES" dirty="0" err="1" smtClean="0"/>
              <a:t>dels</a:t>
            </a:r>
            <a:r>
              <a:rPr lang="es-ES" dirty="0" smtClean="0"/>
              <a:t> </a:t>
            </a:r>
            <a:r>
              <a:rPr lang="es-ES" dirty="0" err="1" smtClean="0"/>
              <a:t>negocis</a:t>
            </a:r>
            <a:r>
              <a:rPr lang="es-ES" dirty="0" smtClean="0"/>
              <a:t> que son </a:t>
            </a:r>
            <a:r>
              <a:rPr lang="es-ES" dirty="0" err="1" smtClean="0"/>
              <a:t>usuaris</a:t>
            </a:r>
            <a:r>
              <a:rPr lang="es-ES" dirty="0" smtClean="0"/>
              <a:t> de la música (</a:t>
            </a:r>
            <a:r>
              <a:rPr lang="es-ES" b="1" dirty="0" err="1" smtClean="0"/>
              <a:t>botigues</a:t>
            </a:r>
            <a:r>
              <a:rPr lang="es-ES" b="1" dirty="0" smtClean="0"/>
              <a:t>, </a:t>
            </a:r>
            <a:r>
              <a:rPr lang="es-ES" b="1" dirty="0" err="1" smtClean="0"/>
              <a:t>bars</a:t>
            </a:r>
            <a:r>
              <a:rPr lang="es-ES" b="1" dirty="0" smtClean="0"/>
              <a:t>, </a:t>
            </a:r>
            <a:r>
              <a:rPr lang="es-ES" b="1" dirty="0" err="1" smtClean="0"/>
              <a:t>televisors</a:t>
            </a:r>
            <a:r>
              <a:rPr lang="es-ES" b="1" dirty="0" smtClean="0"/>
              <a:t>, </a:t>
            </a:r>
            <a:r>
              <a:rPr lang="es-ES" b="1" dirty="0" err="1" smtClean="0"/>
              <a:t>ràdios</a:t>
            </a:r>
            <a:r>
              <a:rPr lang="es-ES" dirty="0" smtClean="0"/>
              <a:t>, </a:t>
            </a:r>
            <a:r>
              <a:rPr lang="es-ES" dirty="0" err="1" smtClean="0"/>
              <a:t>etc</a:t>
            </a:r>
            <a:r>
              <a:rPr lang="es-ES" dirty="0" smtClean="0"/>
              <a:t>) </a:t>
            </a:r>
            <a:r>
              <a:rPr lang="es-ES" dirty="0" err="1" smtClean="0"/>
              <a:t>els</a:t>
            </a:r>
            <a:r>
              <a:rPr lang="es-ES" dirty="0" smtClean="0"/>
              <a:t> </a:t>
            </a:r>
            <a:r>
              <a:rPr lang="es-ES" dirty="0" err="1" smtClean="0"/>
              <a:t>drets</a:t>
            </a:r>
            <a:r>
              <a:rPr lang="es-ES" dirty="0" smtClean="0"/>
              <a:t> de </a:t>
            </a:r>
            <a:r>
              <a:rPr lang="es-ES" dirty="0" err="1" smtClean="0"/>
              <a:t>propietat</a:t>
            </a:r>
            <a:r>
              <a:rPr lang="es-ES" dirty="0" smtClean="0"/>
              <a:t> </a:t>
            </a:r>
            <a:r>
              <a:rPr lang="es-ES" dirty="0" err="1" smtClean="0"/>
              <a:t>intel·lectual</a:t>
            </a:r>
            <a:r>
              <a:rPr lang="es-ES" dirty="0" smtClean="0"/>
              <a:t> </a:t>
            </a:r>
            <a:r>
              <a:rPr lang="es-ES" dirty="0" err="1" smtClean="0"/>
              <a:t>generats</a:t>
            </a:r>
            <a:r>
              <a:rPr lang="es-ES" dirty="0" smtClean="0"/>
              <a:t> per la </a:t>
            </a:r>
            <a:r>
              <a:rPr lang="es-ES" dirty="0" err="1" smtClean="0"/>
              <a:t>seva</a:t>
            </a:r>
            <a:r>
              <a:rPr lang="es-ES" dirty="0" smtClean="0"/>
              <a:t> </a:t>
            </a:r>
            <a:r>
              <a:rPr lang="es-ES" dirty="0" err="1" smtClean="0"/>
              <a:t>utilitat</a:t>
            </a:r>
            <a:r>
              <a:rPr lang="es-ES" dirty="0" smtClean="0"/>
              <a:t> i </a:t>
            </a:r>
            <a:r>
              <a:rPr lang="es-ES" dirty="0" err="1" smtClean="0"/>
              <a:t>els</a:t>
            </a:r>
            <a:r>
              <a:rPr lang="es-ES" dirty="0" smtClean="0"/>
              <a:t> </a:t>
            </a:r>
            <a:r>
              <a:rPr lang="es-ES" dirty="0" err="1" smtClean="0"/>
              <a:t>reparteix</a:t>
            </a:r>
            <a:r>
              <a:rPr lang="es-ES" dirty="0" smtClean="0"/>
              <a:t> entre </a:t>
            </a:r>
            <a:r>
              <a:rPr lang="es-ES" dirty="0" err="1" smtClean="0"/>
              <a:t>els</a:t>
            </a:r>
            <a:r>
              <a:rPr lang="es-ES" dirty="0" smtClean="0"/>
              <a:t> </a:t>
            </a:r>
            <a:r>
              <a:rPr lang="es-ES" dirty="0" err="1" smtClean="0"/>
              <a:t>artistes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TARIFES I CÀNON DE L’SGAE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FIGUERES i OLOT</a:t>
            </a:r>
          </a:p>
          <a:p>
            <a:pPr>
              <a:buNone/>
            </a:pPr>
            <a:endParaRPr lang="es-ES_tradnl" dirty="0" smtClean="0"/>
          </a:p>
          <a:p>
            <a:pPr algn="ctr">
              <a:buNone/>
            </a:pPr>
            <a:r>
              <a:rPr lang="es-ES_tradnl" b="1" dirty="0" smtClean="0"/>
              <a:t>FRACÀS DEL FAMÒS CÀNON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r>
              <a:rPr lang="es-ES_tradnl" dirty="0" err="1" smtClean="0"/>
              <a:t>Jurisprudència</a:t>
            </a: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Conclusions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VIDEO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" dirty="0" smtClean="0"/>
              <a:t>http://www.youtube.com/watch?v=pDnRJOdoL1w&amp;feature=player_embedded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Personalizado 1">
      <a:dk1>
        <a:srgbClr val="B13F9A"/>
      </a:dk1>
      <a:lt1>
        <a:sysClr val="window" lastClr="FFFFFF"/>
      </a:lt1>
      <a:dk2>
        <a:srgbClr val="FF0000"/>
      </a:dk2>
      <a:lt2>
        <a:srgbClr val="B83D68"/>
      </a:lt2>
      <a:accent1>
        <a:srgbClr val="FF0000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198</Words>
  <Application>Microsoft Office PowerPoint</Application>
  <PresentationFormat>Presentación en pantalla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Vértice</vt:lpstr>
      <vt:lpstr>Drets d’autor  i drets de productors</vt:lpstr>
      <vt:lpstr>Què hem fet?</vt:lpstr>
      <vt:lpstr>SGAE</vt:lpstr>
      <vt:lpstr>AIE</vt:lpstr>
      <vt:lpstr>TARIFES I CÀNON DE L’SGAE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carmen</dc:creator>
  <cp:lastModifiedBy>carmen</cp:lastModifiedBy>
  <cp:revision>6</cp:revision>
  <dcterms:created xsi:type="dcterms:W3CDTF">2012-04-25T21:04:40Z</dcterms:created>
  <dcterms:modified xsi:type="dcterms:W3CDTF">2012-04-27T21:08:26Z</dcterms:modified>
</cp:coreProperties>
</file>